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64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99"/>
    <a:srgbClr val="B422DC"/>
    <a:srgbClr val="C908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7" autoAdjust="0"/>
    <p:restoredTop sz="86477" autoAdjust="0"/>
  </p:normalViewPr>
  <p:slideViewPr>
    <p:cSldViewPr>
      <p:cViewPr>
        <p:scale>
          <a:sx n="66" d="100"/>
          <a:sy n="66" d="100"/>
        </p:scale>
        <p:origin x="-119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47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ACBE4-DDD0-41F0-AE0B-F20957F2D831}" type="datetimeFigureOut">
              <a:rPr lang="ru-RU" smtClean="0"/>
              <a:pPr/>
              <a:t>08.05.2020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BCCFA-9F55-48C3-8E49-DBDC80B61A8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964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BCCFA-9F55-48C3-8E49-DBDC80B61A85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09850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03E3-AC3E-4D83-A303-286003FC4C72}" type="datetimeFigureOut">
              <a:rPr lang="ru-RU" smtClean="0"/>
              <a:pPr/>
              <a:t>08.05.2020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B806-A91E-4BDF-8869-5F62072F2E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03E3-AC3E-4D83-A303-286003FC4C72}" type="datetimeFigureOut">
              <a:rPr lang="ru-RU" smtClean="0"/>
              <a:pPr/>
              <a:t>08.05.2020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B806-A91E-4BDF-8869-5F62072F2E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03E3-AC3E-4D83-A303-286003FC4C72}" type="datetimeFigureOut">
              <a:rPr lang="ru-RU" smtClean="0"/>
              <a:pPr/>
              <a:t>08.05.2020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B806-A91E-4BDF-8869-5F62072F2E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03E3-AC3E-4D83-A303-286003FC4C72}" type="datetimeFigureOut">
              <a:rPr lang="ru-RU" smtClean="0"/>
              <a:pPr/>
              <a:t>08.05.2020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B806-A91E-4BDF-8869-5F62072F2E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03E3-AC3E-4D83-A303-286003FC4C72}" type="datetimeFigureOut">
              <a:rPr lang="ru-RU" smtClean="0"/>
              <a:pPr/>
              <a:t>08.05.2020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B806-A91E-4BDF-8869-5F62072F2E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03E3-AC3E-4D83-A303-286003FC4C72}" type="datetimeFigureOut">
              <a:rPr lang="ru-RU" smtClean="0"/>
              <a:pPr/>
              <a:t>08.05.2020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B806-A91E-4BDF-8869-5F62072F2E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03E3-AC3E-4D83-A303-286003FC4C72}" type="datetimeFigureOut">
              <a:rPr lang="ru-RU" smtClean="0"/>
              <a:pPr/>
              <a:t>08.05.2020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B806-A91E-4BDF-8869-5F62072F2E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03E3-AC3E-4D83-A303-286003FC4C72}" type="datetimeFigureOut">
              <a:rPr lang="ru-RU" smtClean="0"/>
              <a:pPr/>
              <a:t>08.05.2020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35B806-A91E-4BDF-8869-5F62072F2E3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03E3-AC3E-4D83-A303-286003FC4C72}" type="datetimeFigureOut">
              <a:rPr lang="ru-RU" smtClean="0"/>
              <a:pPr/>
              <a:t>08.05.2020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B806-A91E-4BDF-8869-5F62072F2E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03E3-AC3E-4D83-A303-286003FC4C72}" type="datetimeFigureOut">
              <a:rPr lang="ru-RU" smtClean="0"/>
              <a:pPr/>
              <a:t>08.05.2020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135B806-A91E-4BDF-8869-5F62072F2E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84703E3-AC3E-4D83-A303-286003FC4C72}" type="datetimeFigureOut">
              <a:rPr lang="ru-RU" smtClean="0"/>
              <a:pPr/>
              <a:t>08.05.2020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B806-A91E-4BDF-8869-5F62072F2E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84703E3-AC3E-4D83-A303-286003FC4C72}" type="datetimeFigureOut">
              <a:rPr lang="ru-RU" smtClean="0"/>
              <a:pPr/>
              <a:t>08.05.2020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135B806-A91E-4BDF-8869-5F62072F2E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43306" y="428604"/>
            <a:ext cx="5143536" cy="3976716"/>
          </a:xfrm>
        </p:spPr>
        <p:txBody>
          <a:bodyPr>
            <a:normAutofit/>
          </a:bodyPr>
          <a:lstStyle/>
          <a:p>
            <a:pPr>
              <a:tabLst>
                <a:tab pos="2060575" algn="l"/>
              </a:tabLst>
            </a:pP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KabelCTT Book" pitchFamily="2" charset="0"/>
              </a:rPr>
              <a:t>МБУ ДО </a:t>
            </a:r>
            <a:b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KabelCTT Book" pitchFamily="2" charset="0"/>
              </a:rPr>
            </a:b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  <a:latin typeface="KabelCTT Book" pitchFamily="2" charset="0"/>
              </a:rPr>
              <a:t>ДЕТСКАЯ ШКОЛА ИСКУССТВ</a:t>
            </a:r>
            <a:endParaRPr lang="ru-RU" sz="4000" b="1" dirty="0">
              <a:solidFill>
                <a:schemeClr val="bg2">
                  <a:lumMod val="50000"/>
                </a:schemeClr>
              </a:solidFill>
              <a:latin typeface="KabelCTT Book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43570" y="2723382"/>
            <a:ext cx="3071834" cy="3441922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Муниципальное бюджетное  </a:t>
            </a:r>
          </a:p>
          <a:p>
            <a:pPr algn="r"/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учреждение дополнительного образовани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я </a:t>
            </a:r>
          </a:p>
          <a:p>
            <a:pPr algn="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Муниципального образования </a:t>
            </a:r>
          </a:p>
          <a:p>
            <a:pPr algn="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город-курорт </a:t>
            </a:r>
          </a:p>
          <a:p>
            <a:pPr algn="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Геленджик</a:t>
            </a:r>
          </a:p>
          <a:p>
            <a:pPr algn="r"/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</a:endParaRPr>
          </a:p>
        </p:txBody>
      </p:sp>
      <p:pic>
        <p:nvPicPr>
          <p:cNvPr id="14" name="Рисунок 13" descr="Пос_07 0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687136"/>
            <a:ext cx="3327249" cy="50461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 advTm="5719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:\АНТИНАРКО\Шатова Анжела_jpg\значо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2030"/>
            <a:ext cx="7344816" cy="587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:\АНТИНАРКО\Шатова Анжела_jpg\значо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344816" cy="587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202017"/>
      </p:ext>
    </p:extLst>
  </p:cSld>
  <p:clrMapOvr>
    <a:masterClrMapping/>
  </p:clrMapOvr>
  <p:transition advTm="2579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:\АНТИНАРКО\Шатова Анжела_jpg\1_планшет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8861" y="38106"/>
            <a:ext cx="5113419" cy="681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2588998"/>
      </p:ext>
    </p:extLst>
  </p:cSld>
  <p:clrMapOvr>
    <a:masterClrMapping/>
  </p:clrMapOvr>
  <p:transition advTm="2267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:\АНТИНАРКО\Шатова Анжела_jpg\2_планшет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8329"/>
            <a:ext cx="5040560" cy="672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8935200"/>
      </p:ext>
    </p:extLst>
  </p:cSld>
  <p:clrMapOvr>
    <a:masterClrMapping/>
  </p:clrMapOvr>
  <p:transition advTm="1040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:\АНТИНАРКО\Шатова Анжела_jpg\3_планшет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8669" y="-1"/>
            <a:ext cx="51435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8371484"/>
      </p:ext>
    </p:extLst>
  </p:cSld>
  <p:clrMapOvr>
    <a:masterClrMapping/>
  </p:clrMapOvr>
  <p:transition advTm="1312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:\АНТИНАРКО\Шатова Анжела_jpg\5_планшет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5112568" cy="681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5538187"/>
      </p:ext>
    </p:extLst>
  </p:cSld>
  <p:clrMapOvr>
    <a:masterClrMapping/>
  </p:clrMapOvr>
  <p:transition advTm="38312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:\АНТИНАРКО\Шатова Анжела_jpg\4_планшет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1" y="65630"/>
            <a:ext cx="5114815" cy="681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6973736"/>
      </p:ext>
    </p:extLst>
  </p:cSld>
  <p:clrMapOvr>
    <a:masterClrMapping/>
  </p:clrMapOvr>
  <p:transition advTm="11641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:\АНТИНАРКО\Шатова Анжела_jpg\6_планшет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51434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2973039"/>
      </p:ext>
    </p:extLst>
  </p:cSld>
  <p:clrMapOvr>
    <a:masterClrMapping/>
  </p:clrMapOvr>
  <p:transition advTm="1436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7472386" cy="434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115616" y="1557953"/>
            <a:ext cx="381642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Презентация социальный плакат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Исследование проблем, угроз человеческой жизни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и методов борьбы с «вредными привычками».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 advTm="6329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АНТИНАРКО\Шатова Анжела_jpg\анкет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4699"/>
            <a:ext cx="4238794" cy="599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0214628"/>
      </p:ext>
    </p:extLst>
  </p:cSld>
  <p:clrMapOvr>
    <a:masterClrMapping/>
  </p:clrMapOvr>
  <p:transition advTm="2103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АНТИНАРКО\Шатова Анжела_jpg\Бу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0974"/>
            <a:ext cx="8466677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8611514"/>
      </p:ext>
    </p:extLst>
  </p:cSld>
  <p:clrMapOvr>
    <a:masterClrMapping/>
  </p:clrMapOvr>
  <p:transition advTm="9395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АНТИНАРКО\Шатова Анжела_jpg\Бук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0019"/>
            <a:ext cx="7507288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8717689"/>
      </p:ext>
    </p:extLst>
  </p:cSld>
  <p:clrMapOvr>
    <a:masterClrMapping/>
  </p:clrMapOvr>
  <p:transition advTm="7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H:\АНТИНАРКО\Шатова Анжела_jpg\Бук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591987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9338313"/>
      </p:ext>
    </p:extLst>
  </p:cSld>
  <p:clrMapOvr>
    <a:masterClrMapping/>
  </p:clrMapOvr>
  <p:transition advTm="315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АНТИНАРКО\Шатова Анжела_jpg\Бук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373" y="476672"/>
            <a:ext cx="8895369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8157687"/>
      </p:ext>
    </p:extLst>
  </p:cSld>
  <p:clrMapOvr>
    <a:masterClrMapping/>
  </p:clrMapOvr>
  <p:transition advTm="2293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АНТИНАРКО\Шатова Анжела_jpg\Бу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246" y="620688"/>
            <a:ext cx="8706689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7164799"/>
      </p:ext>
    </p:extLst>
  </p:cSld>
  <p:clrMapOvr>
    <a:masterClrMapping/>
  </p:clrMapOvr>
  <p:transition advTm="276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АНТИНАРКО\Шатова Анжела_jpg\Дис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2"/>
            <a:ext cx="6501234" cy="650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425711"/>
      </p:ext>
    </p:extLst>
  </p:cSld>
  <p:clrMapOvr>
    <a:masterClrMapping/>
  </p:clrMapOvr>
  <p:transition advTm="3469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1856</TotalTime>
  <Words>29</Words>
  <Application>Microsoft Office PowerPoint</Application>
  <PresentationFormat>Экран (4:3)</PresentationFormat>
  <Paragraphs>11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Техническая</vt:lpstr>
      <vt:lpstr>МБУ ДО  ДЕТСКАЯ ШКОЛА ИСКУССТВ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Admin</cp:lastModifiedBy>
  <cp:revision>188</cp:revision>
  <dcterms:created xsi:type="dcterms:W3CDTF">2010-04-05T10:20:21Z</dcterms:created>
  <dcterms:modified xsi:type="dcterms:W3CDTF">2020-05-07T23:53:48Z</dcterms:modified>
</cp:coreProperties>
</file>